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9" r:id="rId5"/>
  </p:sldMasterIdLst>
  <p:notesMasterIdLst>
    <p:notesMasterId r:id="rId24"/>
  </p:notesMasterIdLst>
  <p:handoutMasterIdLst>
    <p:handoutMasterId r:id="rId25"/>
  </p:handoutMasterIdLst>
  <p:sldIdLst>
    <p:sldId id="256" r:id="rId6"/>
    <p:sldId id="257" r:id="rId7"/>
    <p:sldId id="258" r:id="rId8"/>
    <p:sldId id="259" r:id="rId9"/>
    <p:sldId id="264" r:id="rId10"/>
    <p:sldId id="260" r:id="rId11"/>
    <p:sldId id="261" r:id="rId12"/>
    <p:sldId id="262" r:id="rId13"/>
    <p:sldId id="263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3" r:id="rId22"/>
    <p:sldId id="272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1E1E1E"/>
    <a:srgbClr val="5F5F5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4" autoAdjust="0"/>
    <p:restoredTop sz="94940" autoAdjust="0"/>
  </p:normalViewPr>
  <p:slideViewPr>
    <p:cSldViewPr snapToGrid="0" showGuides="1">
      <p:cViewPr>
        <p:scale>
          <a:sx n="145" d="100"/>
          <a:sy n="145" d="100"/>
        </p:scale>
        <p:origin x="800" y="8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14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594637-A3CC-4652-9B90-35AB7373D2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D557059-6594-4B57-A484-2830965875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2B83F-F844-4C18-98E8-7C33F4B39DE0}" type="datetimeFigureOut">
              <a:rPr lang="nl-NL" smtClean="0"/>
              <a:t>08-01-19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20DCB52-8F1D-4362-8B41-F61F774D56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3637DC-371B-45AA-8745-1A61A278CD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98C19-4A9E-4352-9074-F1483ACD97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091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96D34-C2B8-41FF-AE69-48AE3B3D8E8B}" type="datetimeFigureOut">
              <a:rPr lang="nl-NL" smtClean="0"/>
              <a:t>08-01-19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0B036-1422-4C36-8158-C30E1C0769E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22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2387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50B04124-1E68-4203-A398-300DE8A9B0B3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16" name="Toelichting 2">
              <a:extLst>
                <a:ext uri="{FF2B5EF4-FFF2-40B4-BE49-F238E27FC236}">
                  <a16:creationId xmlns:a16="http://schemas.microsoft.com/office/drawing/2014/main" id="{EF5FCD81-6E8D-44ED-B3BB-3D7A2722A3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EC14DE48-4F0E-43EC-B736-6BEEB06E65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18" name="Pijl: links 17">
              <a:extLst>
                <a:ext uri="{FF2B5EF4-FFF2-40B4-BE49-F238E27FC236}">
                  <a16:creationId xmlns:a16="http://schemas.microsoft.com/office/drawing/2014/main" id="{BEFD3151-502C-4722-9080-A1720BC9EAF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24130D00-8AA9-4DA1-8F00-36B218774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pic>
        <p:nvPicPr>
          <p:cNvPr id="22" name="Afbeelding 21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B13FCDC4-A14A-484F-9DBF-06586F7A83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5862216"/>
            <a:ext cx="1558406" cy="476672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4B706E4-A4BE-477F-82CC-F72E42955CB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837B75C-F199-4271-B6BD-AF8B451AE84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  <p:sp>
        <p:nvSpPr>
          <p:cNvPr id="14" name="Toelichting 2">
            <a:extLst>
              <a:ext uri="{FF2B5EF4-FFF2-40B4-BE49-F238E27FC236}">
                <a16:creationId xmlns:a16="http://schemas.microsoft.com/office/drawing/2014/main" id="{D5AA82F1-8152-40F5-9057-E87AE0364625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</p:spTree>
    <p:extLst>
      <p:ext uri="{BB962C8B-B14F-4D97-AF65-F5344CB8AC3E}">
        <p14:creationId xmlns:p14="http://schemas.microsoft.com/office/powerpoint/2010/main" val="191824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8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8FCF43-34BC-4877-99C4-553FED40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AE071F3-A4E4-4B65-B53D-260EF67AF5F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3197731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x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7"/>
          <p:cNvSpPr>
            <a:spLocks noGrp="1"/>
          </p:cNvSpPr>
          <p:nvPr>
            <p:ph type="pic" sz="quarter" idx="10" hasCustomPrompt="1"/>
          </p:nvPr>
        </p:nvSpPr>
        <p:spPr>
          <a:xfrm>
            <a:off x="7920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 dirty="0"/>
              <a:t>   afbeelding </a:t>
            </a:r>
          </a:p>
        </p:txBody>
      </p:sp>
      <p:sp>
        <p:nvSpPr>
          <p:cNvPr id="13" name="Tijdelijke aanduiding voor afbeelding 7"/>
          <p:cNvSpPr>
            <a:spLocks noGrp="1"/>
          </p:cNvSpPr>
          <p:nvPr>
            <p:ph type="pic" sz="quarter" idx="17" hasCustomPrompt="1"/>
          </p:nvPr>
        </p:nvSpPr>
        <p:spPr>
          <a:xfrm>
            <a:off x="44766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15" name="Tijdelijke aanduiding voor afbeelding 7"/>
          <p:cNvSpPr>
            <a:spLocks noGrp="1"/>
          </p:cNvSpPr>
          <p:nvPr>
            <p:ph type="pic" sz="quarter" idx="18" hasCustomPrompt="1"/>
          </p:nvPr>
        </p:nvSpPr>
        <p:spPr>
          <a:xfrm>
            <a:off x="81612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920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0" hasCustomPrompt="1"/>
          </p:nvPr>
        </p:nvSpPr>
        <p:spPr>
          <a:xfrm>
            <a:off x="44766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2" name="Tijdelijke aanduiding voor tekst 3"/>
          <p:cNvSpPr>
            <a:spLocks noGrp="1"/>
          </p:cNvSpPr>
          <p:nvPr>
            <p:ph type="body" sz="quarter" idx="21" hasCustomPrompt="1"/>
          </p:nvPr>
        </p:nvSpPr>
        <p:spPr>
          <a:xfrm>
            <a:off x="81612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F653371-7DF9-43F3-A744-BB311A26A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715" b="40737"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67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 voorstellen 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7"/>
          <p:cNvSpPr>
            <a:spLocks noGrp="1"/>
          </p:cNvSpPr>
          <p:nvPr>
            <p:ph type="pic" sz="quarter" idx="18" hasCustomPrompt="1"/>
          </p:nvPr>
        </p:nvSpPr>
        <p:spPr>
          <a:xfrm>
            <a:off x="2799762" y="0"/>
            <a:ext cx="939224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9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92000" y="1600664"/>
            <a:ext cx="4320000" cy="52152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47" b="1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[functie]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792000" y="2122185"/>
            <a:ext cx="4320000" cy="464603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[e-mailadres]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C5E712C-5496-4582-9FCF-C3F14CF788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" y="5864400"/>
            <a:ext cx="1548000" cy="464603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C6EC026-02AE-43ED-B54C-523EEAEF44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000" y="720000"/>
            <a:ext cx="9864000" cy="837122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[naam]</a:t>
            </a:r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6CFA03C9-356F-461D-84CC-49E7736E59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000" y="2586788"/>
            <a:ext cx="4320000" cy="1771509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[andere contactinfo, b.v. LinkedIn]</a:t>
            </a:r>
          </a:p>
        </p:txBody>
      </p:sp>
    </p:spTree>
    <p:extLst>
      <p:ext uri="{BB962C8B-B14F-4D97-AF65-F5344CB8AC3E}">
        <p14:creationId xmlns:p14="http://schemas.microsoft.com/office/powerpoint/2010/main" val="500933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2"/>
          </p:nvPr>
        </p:nvSpPr>
        <p:spPr>
          <a:xfrm>
            <a:off x="8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7779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F53FA-EE09-4A0C-92EE-E4B8A636A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1324801"/>
            <a:ext cx="6861600" cy="2358200"/>
          </a:xfrm>
        </p:spPr>
        <p:txBody>
          <a:bodyPr anchor="t" anchorCtr="0"/>
          <a:lstStyle>
            <a:lvl1pPr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[hoofdstuktitel]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4959B75-7C22-46B5-B30C-BC3F15F358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92000" y="3894246"/>
            <a:ext cx="6861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[ondertitel of toelichting]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F806D8B-5DD1-4AC8-881B-942EAB79F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9" name="Afbeelding 8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780794D5-73D1-4667-A8F7-1FFB0EDB22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0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251F923-90BC-40F3-8BDA-DB17BAC4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9886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0951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9BFDD44-2866-4BB8-BAB3-956F9C108E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5257800"/>
            <a:ext cx="3534451" cy="1081088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2000" y="1203770"/>
            <a:ext cx="7797800" cy="1694004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3588345"/>
            <a:ext cx="4800600" cy="1081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1260056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C0D48FD-529E-4A93-8565-3D666AA793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22" y="2997593"/>
            <a:ext cx="2823757" cy="8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66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2387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pic>
        <p:nvPicPr>
          <p:cNvPr id="22" name="Afbeelding 21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B13FCDC4-A14A-484F-9DBF-06586F7A83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5862216"/>
            <a:ext cx="1558406" cy="476672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4B706E4-A4BE-477F-82CC-F72E42955C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grpSp>
        <p:nvGrpSpPr>
          <p:cNvPr id="23" name="Groep 22">
            <a:extLst>
              <a:ext uri="{FF2B5EF4-FFF2-40B4-BE49-F238E27FC236}">
                <a16:creationId xmlns:a16="http://schemas.microsoft.com/office/drawing/2014/main" id="{3E8A8880-7730-431F-AE9A-DCBC5EAC42B7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5" name="Toelichting 2">
              <a:extLst>
                <a:ext uri="{FF2B5EF4-FFF2-40B4-BE49-F238E27FC236}">
                  <a16:creationId xmlns:a16="http://schemas.microsoft.com/office/drawing/2014/main" id="{9B34B3FE-E4AE-40DF-A09E-426A8F12D9BB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26" name="Afbeelding 25">
              <a:extLst>
                <a:ext uri="{FF2B5EF4-FFF2-40B4-BE49-F238E27FC236}">
                  <a16:creationId xmlns:a16="http://schemas.microsoft.com/office/drawing/2014/main" id="{5143361C-5DF2-431A-B9F5-9276F41464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27" name="Pijl: links 26">
              <a:extLst>
                <a:ext uri="{FF2B5EF4-FFF2-40B4-BE49-F238E27FC236}">
                  <a16:creationId xmlns:a16="http://schemas.microsoft.com/office/drawing/2014/main" id="{2079E277-138B-4D33-A24B-0E7044E0F4FD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EC6B0999-D8A9-4161-B730-BEA0100F89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29" name="Toelichting 2">
            <a:extLst>
              <a:ext uri="{FF2B5EF4-FFF2-40B4-BE49-F238E27FC236}">
                <a16:creationId xmlns:a16="http://schemas.microsoft.com/office/drawing/2014/main" id="{957417A6-5F27-48D9-B170-4BED8FE7BAA6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0" name="Afbeelding 29">
            <a:extLst>
              <a:ext uri="{FF2B5EF4-FFF2-40B4-BE49-F238E27FC236}">
                <a16:creationId xmlns:a16="http://schemas.microsoft.com/office/drawing/2014/main" id="{43CC7DDC-CD82-4FB1-8596-4110825613F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96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2800"/>
            <a:ext cx="266400" cy="2232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0800"/>
            <a:ext cx="1558800" cy="4752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32BD0861-2791-419F-BCA1-D4601FCA4B85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BE99F4A9-BFCA-4F5F-952E-85C3599F3E71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35CD95FF-2E0D-4FC8-85CB-BFD94B756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0D306B90-0F35-4FFC-BE52-3FA8EBEDD2C4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9849B456-C437-4DDB-9989-358F6DADBB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82C270EB-D26F-4560-ABAD-921524997EAB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7D803087-9477-4001-A5DD-CB2A244025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32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2800"/>
            <a:ext cx="266400" cy="2232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0800"/>
            <a:ext cx="1558800" cy="4752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7029A24-C4D9-4030-9EB9-B0AC9C928DD2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AA8F4D99-C6D1-4E3C-BCE8-1443EF8F17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0430BE02-109A-4EEF-86E9-08F08B9A5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B1B51437-2FDF-40FC-9165-6D7A436D1791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7C6A46C7-C03B-4B7E-862B-524979AF0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EF5C04AE-D2D7-4820-9ADC-EFACB74857C0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E2D0D723-0A3F-4B3F-9DCA-59A99E05F2D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41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lichte f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6400"/>
            <a:ext cx="270000" cy="2232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4400"/>
            <a:ext cx="1548000" cy="4716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0" name="Toelichting 2">
            <a:extLst>
              <a:ext uri="{FF2B5EF4-FFF2-40B4-BE49-F238E27FC236}">
                <a16:creationId xmlns:a16="http://schemas.microsoft.com/office/drawing/2014/main" id="{58888936-6C5E-417F-BEF5-E2EF5FB87309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1" name="Toelichting 2">
            <a:extLst>
              <a:ext uri="{FF2B5EF4-FFF2-40B4-BE49-F238E27FC236}">
                <a16:creationId xmlns:a16="http://schemas.microsoft.com/office/drawing/2014/main" id="{0F8C9FE2-BA24-4C8F-A357-4D9EF1B0D229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E2380242-DE04-4C4B-B979-553CA11513C5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1D4479E5-5FDD-46FA-9115-AB83010D4E99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48035117-054C-4798-9992-D78FD4BDF7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5643A25E-239B-44F4-8563-1FA0F9B88AAF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C5A9B3AC-B383-4C9B-BD10-10F2C56A21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7D5D2241-B490-4F41-BEC3-53F45C84B0B5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457FD49A-98E0-428B-A504-647F1B67AD5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960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4D82EB-A068-41A9-80F3-33E95015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6711981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11400000" y="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67678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ige driehoek 8">
            <a:extLst>
              <a:ext uri="{FF2B5EF4-FFF2-40B4-BE49-F238E27FC236}">
                <a16:creationId xmlns:a16="http://schemas.microsoft.com/office/drawing/2014/main" id="{78D48DBC-5B26-413F-A3E8-6F3FE44EA963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B1DF3A1-5262-49FE-9270-4B82F9B651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766" t="7174" b="9213"/>
          <a:stretch/>
        </p:blipFill>
        <p:spPr>
          <a:xfrm>
            <a:off x="11400000" y="719999"/>
            <a:ext cx="792000" cy="22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930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4ED5F24-06BD-462B-BA0F-255F2F81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D9AC1BE-8B1E-470A-A65A-4D969FAD1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5B43CF-2B78-4B0E-B67D-E748CB02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9ECE23F0-8627-4716-9A95-9334C2FD8F75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29110125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met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hoekige driehoek 19">
            <a:extLst>
              <a:ext uri="{FF2B5EF4-FFF2-40B4-BE49-F238E27FC236}">
                <a16:creationId xmlns:a16="http://schemas.microsoft.com/office/drawing/2014/main" id="{407D44EA-1D44-4444-B862-4E1D768999CB}"/>
              </a:ext>
            </a:extLst>
          </p:cNvPr>
          <p:cNvSpPr/>
          <p:nvPr userDrawn="1"/>
        </p:nvSpPr>
        <p:spPr>
          <a:xfrm rot="5400000">
            <a:off x="0" y="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390A494-4717-4029-B60D-381CEB1DF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999" y="2016000"/>
            <a:ext cx="9864000" cy="59055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[ondertitel]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78713771-FD45-4006-8385-08CF79251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613439"/>
            <a:ext cx="4752000" cy="35525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inhoud 3">
            <a:extLst>
              <a:ext uri="{FF2B5EF4-FFF2-40B4-BE49-F238E27FC236}">
                <a16:creationId xmlns:a16="http://schemas.microsoft.com/office/drawing/2014/main" id="{0FD2E632-CCBA-4A49-B173-C6E074472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613439"/>
            <a:ext cx="4752000" cy="35525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2FAE7D-E99E-42B0-A84F-B037C24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149F7343-3255-4669-BB27-E19C7C251BBF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10999A3-CC12-4256-8358-55235AB7EC4C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EBFD891-2548-42D0-AE0F-1CF58D53C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715" b="40737"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924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6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02DE95-ADC6-47B0-AEFA-B8503F51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2342063-D022-4768-B718-C02E5CFEA66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BF89029-8F84-44A7-B3C8-42E761FBC24F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1ECE704-6F3F-4A17-91CB-0E8E08001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4007" y="5163165"/>
            <a:ext cx="1767993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188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8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8FCF43-34BC-4877-99C4-553FED40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AE071F3-A4E4-4B65-B53D-260EF67AF5F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14758314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x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7"/>
          <p:cNvSpPr>
            <a:spLocks noGrp="1"/>
          </p:cNvSpPr>
          <p:nvPr>
            <p:ph type="pic" sz="quarter" idx="10" hasCustomPrompt="1"/>
          </p:nvPr>
        </p:nvSpPr>
        <p:spPr>
          <a:xfrm>
            <a:off x="7920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lnSpc>
                <a:spcPct val="120000"/>
              </a:lnSpc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   afbeelding </a:t>
            </a:r>
          </a:p>
        </p:txBody>
      </p:sp>
      <p:sp>
        <p:nvSpPr>
          <p:cNvPr id="13" name="Tijdelijke aanduiding voor afbeelding 7"/>
          <p:cNvSpPr>
            <a:spLocks noGrp="1"/>
          </p:cNvSpPr>
          <p:nvPr>
            <p:ph type="pic" sz="quarter" idx="17" hasCustomPrompt="1"/>
          </p:nvPr>
        </p:nvSpPr>
        <p:spPr>
          <a:xfrm>
            <a:off x="44766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lnSpc>
                <a:spcPct val="120000"/>
              </a:lnSpc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15" name="Tijdelijke aanduiding voor afbeelding 7"/>
          <p:cNvSpPr>
            <a:spLocks noGrp="1"/>
          </p:cNvSpPr>
          <p:nvPr>
            <p:ph type="pic" sz="quarter" idx="18" hasCustomPrompt="1"/>
          </p:nvPr>
        </p:nvSpPr>
        <p:spPr>
          <a:xfrm>
            <a:off x="81612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lnSpc>
                <a:spcPct val="120000"/>
              </a:lnSpc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920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0" hasCustomPrompt="1"/>
          </p:nvPr>
        </p:nvSpPr>
        <p:spPr>
          <a:xfrm>
            <a:off x="44766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2" name="Tijdelijke aanduiding voor tekst 3"/>
          <p:cNvSpPr>
            <a:spLocks noGrp="1"/>
          </p:cNvSpPr>
          <p:nvPr>
            <p:ph type="body" sz="quarter" idx="21" hasCustomPrompt="1"/>
          </p:nvPr>
        </p:nvSpPr>
        <p:spPr>
          <a:xfrm>
            <a:off x="81612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9" name="Rechthoekige driehoek 8">
            <a:extLst>
              <a:ext uri="{FF2B5EF4-FFF2-40B4-BE49-F238E27FC236}">
                <a16:creationId xmlns:a16="http://schemas.microsoft.com/office/drawing/2014/main" id="{9C51F134-137F-4BF3-9A97-480E30E344AA}"/>
              </a:ext>
            </a:extLst>
          </p:cNvPr>
          <p:cNvSpPr/>
          <p:nvPr userDrawn="1"/>
        </p:nvSpPr>
        <p:spPr>
          <a:xfrm rot="5400000">
            <a:off x="0" y="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1BDAA57A-66F3-4443-82D1-C061603D7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715" b="40737"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41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lichte f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6400"/>
            <a:ext cx="270000" cy="2232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4400"/>
            <a:ext cx="1548000" cy="4716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0" name="Toelichting 2">
            <a:extLst>
              <a:ext uri="{FF2B5EF4-FFF2-40B4-BE49-F238E27FC236}">
                <a16:creationId xmlns:a16="http://schemas.microsoft.com/office/drawing/2014/main" id="{58888936-6C5E-417F-BEF5-E2EF5FB87309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1" name="Toelichting 2">
            <a:extLst>
              <a:ext uri="{FF2B5EF4-FFF2-40B4-BE49-F238E27FC236}">
                <a16:creationId xmlns:a16="http://schemas.microsoft.com/office/drawing/2014/main" id="{0F8C9FE2-BA24-4C8F-A357-4D9EF1B0D229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BE146738-8187-4BD2-A109-7553796348B6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2DBC996F-99C8-4D5B-AEDD-8F14050228D9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1939F5F1-5D4F-4461-9A94-52EF82EE60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57ECED57-F7F9-4D97-A1AA-0E4CB7F905C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FB007FD4-75A6-4597-BC31-9C0ABA112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4AC97971-A551-4EFE-A7DF-0E5E3603CC1D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59CBA8FD-0EFF-4BD9-A350-B4A42F50984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21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 voorstellen 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7"/>
          <p:cNvSpPr>
            <a:spLocks noGrp="1"/>
          </p:cNvSpPr>
          <p:nvPr>
            <p:ph type="pic" sz="quarter" idx="18"/>
          </p:nvPr>
        </p:nvSpPr>
        <p:spPr>
          <a:xfrm>
            <a:off x="2799762" y="0"/>
            <a:ext cx="939224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  <p:sp>
        <p:nvSpPr>
          <p:cNvPr id="9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77600" y="1600664"/>
            <a:ext cx="4320000" cy="52152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47" b="1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[functie]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777600" y="2122185"/>
            <a:ext cx="4320000" cy="464603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[e-mailadres]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C5E712C-5496-4582-9FCF-C3F14CF788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41" y="5864400"/>
            <a:ext cx="1520518" cy="464603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C6EC026-02AE-43ED-B54C-523EEAEF44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000" y="720000"/>
            <a:ext cx="9864000" cy="837122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[naam]</a:t>
            </a:r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6CFA03C9-356F-461D-84CC-49E7736E59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7600" y="2586788"/>
            <a:ext cx="4320000" cy="1771509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[andere contactinfo, b.v. LinkedIn]</a:t>
            </a:r>
          </a:p>
        </p:txBody>
      </p:sp>
    </p:spTree>
    <p:extLst>
      <p:ext uri="{BB962C8B-B14F-4D97-AF65-F5344CB8AC3E}">
        <p14:creationId xmlns:p14="http://schemas.microsoft.com/office/powerpoint/2010/main" val="12254639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2"/>
          </p:nvPr>
        </p:nvSpPr>
        <p:spPr>
          <a:xfrm>
            <a:off x="8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18253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F53FA-EE09-4A0C-92EE-E4B8A636A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1324801"/>
            <a:ext cx="6861600" cy="2358200"/>
          </a:xfrm>
        </p:spPr>
        <p:txBody>
          <a:bodyPr anchor="t" anchorCtr="0"/>
          <a:lstStyle>
            <a:lvl1pPr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[hoofdstuktitel]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4959B75-7C22-46B5-B30C-BC3F15F358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92000" y="3894246"/>
            <a:ext cx="6861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[ondertitel of toelichting]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F806D8B-5DD1-4AC8-881B-942EAB79F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9" name="Afbeelding 8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780794D5-73D1-4667-A8F7-1FFB0EDB22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513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251F923-90BC-40F3-8BDA-DB17BAC4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6164405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3623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9BFDD44-2866-4BB8-BAB3-956F9C108E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5257800"/>
            <a:ext cx="3534451" cy="1081088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2000" y="1203770"/>
            <a:ext cx="7797800" cy="1694004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3588345"/>
            <a:ext cx="4800600" cy="1081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31060482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C0D48FD-529E-4A93-8565-3D666AA793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22" y="2997593"/>
            <a:ext cx="2823757" cy="8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39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4D82EB-A068-41A9-80F3-33E95015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4810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11400000" y="0"/>
            <a:ext cx="792000" cy="7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7808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ige driehoek 8">
            <a:extLst>
              <a:ext uri="{FF2B5EF4-FFF2-40B4-BE49-F238E27FC236}">
                <a16:creationId xmlns:a16="http://schemas.microsoft.com/office/drawing/2014/main" id="{78D48DBC-5B26-413F-A3E8-6F3FE44EA963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B1DF3A1-5262-49FE-9270-4B82F9B651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766" t="7174" b="9213"/>
          <a:stretch/>
        </p:blipFill>
        <p:spPr>
          <a:xfrm>
            <a:off x="11400000" y="719999"/>
            <a:ext cx="792000" cy="22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62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4ED5F24-06BD-462B-BA0F-255F2F81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D9AC1BE-8B1E-470A-A65A-4D969FAD1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5B43CF-2B78-4B0E-B67D-E748CB02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9ECE23F0-8627-4716-9A95-9334C2FD8F75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243137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met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390A494-4717-4029-B60D-381CEB1DF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999" y="2016000"/>
            <a:ext cx="9864000" cy="59055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[ondertitel]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78713771-FD45-4006-8385-08CF79251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613439"/>
            <a:ext cx="4752000" cy="3552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inhoud 3">
            <a:extLst>
              <a:ext uri="{FF2B5EF4-FFF2-40B4-BE49-F238E27FC236}">
                <a16:creationId xmlns:a16="http://schemas.microsoft.com/office/drawing/2014/main" id="{0FD2E632-CCBA-4A49-B173-C6E074472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613439"/>
            <a:ext cx="4752000" cy="3552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2FAE7D-E99E-42B0-A84F-B037C24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149F7343-3255-4669-BB27-E19C7C251BBF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10999A3-CC12-4256-8358-55235AB7EC4C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EBFD891-2548-42D0-AE0F-1CF58D53C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715" b="40737"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7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6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02DE95-ADC6-47B0-AEFA-B8503F51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2342063-D022-4768-B718-C02E5CFEA66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BF89029-8F84-44A7-B3C8-42E761FBC24F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1ECE704-6F3F-4A17-91CB-0E8E08001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4007" y="5163165"/>
            <a:ext cx="1767993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4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000" y="2016000"/>
            <a:ext cx="9864000" cy="414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792000" y="999026"/>
            <a:ext cx="198000" cy="19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488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0" r:id="rId4"/>
    <p:sldLayoutId id="2147483667" r:id="rId5"/>
    <p:sldLayoutId id="2147483668" r:id="rId6"/>
    <p:sldLayoutId id="2147483652" r:id="rId7"/>
    <p:sldLayoutId id="2147483662" r:id="rId8"/>
    <p:sldLayoutId id="2147483659" r:id="rId9"/>
    <p:sldLayoutId id="2147483660" r:id="rId10"/>
    <p:sldLayoutId id="2147483663" r:id="rId11"/>
    <p:sldLayoutId id="2147483664" r:id="rId12"/>
    <p:sldLayoutId id="2147483665" r:id="rId13"/>
    <p:sldLayoutId id="2147483651" r:id="rId14"/>
    <p:sldLayoutId id="2147483654" r:id="rId15"/>
    <p:sldLayoutId id="2147483655" r:id="rId16"/>
    <p:sldLayoutId id="2147483658" r:id="rId17"/>
    <p:sldLayoutId id="2147483666" r:id="rId18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360000" algn="l" defTabSz="9144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F5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000" y="2016000"/>
            <a:ext cx="9864000" cy="414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792000" y="999026"/>
            <a:ext cx="198000" cy="198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0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800" b="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800" kern="1200">
          <a:solidFill>
            <a:schemeClr val="bg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kern="1200">
          <a:solidFill>
            <a:schemeClr val="bg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8pPr>
      <a:lvl9pPr marL="360000" indent="-360000" algn="l" defTabSz="9144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tiff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E715-0677-994E-8DBC-7813196C89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Bonus.ly</a:t>
            </a:r>
            <a:r>
              <a:rPr lang="en-US" dirty="0"/>
              <a:t> op de blockchain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4B771-FD7C-714D-BDBA-13ED7C6DA9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Marvin </a:t>
            </a:r>
            <a:r>
              <a:rPr lang="en-US" dirty="0" err="1"/>
              <a:t>Zwolsman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56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23CE8-A87A-5445-BD2E-9F63A248D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64676-0080-4548-B6B5-36136FE0CA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15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9731E-B3D3-584A-98CE-B68C7DA4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doet</a:t>
            </a:r>
            <a:r>
              <a:rPr lang="en-US" dirty="0"/>
              <a:t> het core project?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44099-54E4-E945-AD83-376C5087A0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Verantwoordelijk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communicatie</a:t>
            </a:r>
            <a:r>
              <a:rPr lang="en-US" dirty="0"/>
              <a:t> met de blockchain</a:t>
            </a:r>
          </a:p>
          <a:p>
            <a:r>
              <a:rPr lang="en-US" dirty="0"/>
              <a:t>Gatekeeper - OAuth2</a:t>
            </a:r>
          </a:p>
        </p:txBody>
      </p:sp>
    </p:spTree>
    <p:extLst>
      <p:ext uri="{BB962C8B-B14F-4D97-AF65-F5344CB8AC3E}">
        <p14:creationId xmlns:p14="http://schemas.microsoft.com/office/powerpoint/2010/main" val="2212273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F3EF61-EEA9-B24E-A937-26F4254B6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1138" y="2016125"/>
            <a:ext cx="9733249" cy="41402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4909C7-CF5C-5B47-BFF8-DA0F957D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 </a:t>
            </a:r>
            <a:r>
              <a:rPr lang="en-US" dirty="0" err="1"/>
              <a:t>gaat</a:t>
            </a:r>
            <a:r>
              <a:rPr lang="en-US" dirty="0"/>
              <a:t> de </a:t>
            </a:r>
            <a:r>
              <a:rPr lang="en-US" dirty="0" err="1"/>
              <a:t>communicatie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44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4909C7-CF5C-5B47-BFF8-DA0F957D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 </a:t>
            </a:r>
            <a:r>
              <a:rPr lang="en-US" dirty="0" err="1"/>
              <a:t>gaat</a:t>
            </a:r>
            <a:r>
              <a:rPr lang="en-US" dirty="0"/>
              <a:t> de </a:t>
            </a:r>
            <a:r>
              <a:rPr lang="en-US" dirty="0" err="1"/>
              <a:t>communicatie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F71C30-2081-4B4A-AEBE-29A8F1D34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Smart contract wrapper</a:t>
            </a:r>
          </a:p>
          <a:p>
            <a:pPr lvl="1"/>
            <a:r>
              <a:rPr lang="en-US" sz="1800" dirty="0"/>
              <a:t>Compile het smart contract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252000" lvl="1" indent="0">
              <a:buNone/>
            </a:pPr>
            <a:endParaRPr lang="en-US" sz="1800" dirty="0"/>
          </a:p>
          <a:p>
            <a:pPr lvl="1"/>
            <a:r>
              <a:rPr lang="en-US" sz="1800" dirty="0" err="1"/>
              <a:t>Gebruik</a:t>
            </a:r>
            <a:r>
              <a:rPr lang="en-US" sz="1800" dirty="0"/>
              <a:t> het in de JVM</a:t>
            </a:r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955F5-0B82-7F47-AF20-456E77CF1753}"/>
              </a:ext>
            </a:extLst>
          </p:cNvPr>
          <p:cNvSpPr txBox="1"/>
          <p:nvPr/>
        </p:nvSpPr>
        <p:spPr>
          <a:xfrm>
            <a:off x="1481981" y="2751946"/>
            <a:ext cx="6499646" cy="861774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pPr lvl="1" indent="-205200"/>
            <a:r>
              <a:rPr lang="en-US" sz="1600" dirty="0">
                <a:solidFill>
                  <a:srgbClr val="EAEAE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for file in ./truffle/build/contracts/*.bin</a:t>
            </a:r>
          </a:p>
          <a:p>
            <a:pPr lvl="1" indent="-205200"/>
            <a:r>
              <a:rPr lang="en-US" sz="1600" dirty="0">
                <a:solidFill>
                  <a:srgbClr val="EAEAE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web3j solidity generate $file </a:t>
            </a:r>
          </a:p>
          <a:p>
            <a:pPr lvl="1" indent="-205200"/>
            <a:r>
              <a:rPr lang="en-US" sz="1600" dirty="0">
                <a:solidFill>
                  <a:srgbClr val="EAEAE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B5607B-EE7D-4A4B-9417-951D52587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981" y="4086000"/>
            <a:ext cx="6825111" cy="29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33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4D4ED-23CE-E341-ACB3-DA680016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Concreet</a:t>
            </a:r>
            <a:r>
              <a:rPr lang="en-US" dirty="0"/>
              <a:t> </a:t>
            </a:r>
            <a:r>
              <a:rPr lang="en-US" dirty="0" err="1"/>
              <a:t>voorbeeld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93E0E5-CF45-9D49-B298-6BB3DA438969}"/>
              </a:ext>
            </a:extLst>
          </p:cNvPr>
          <p:cNvGrpSpPr/>
          <p:nvPr/>
        </p:nvGrpSpPr>
        <p:grpSpPr>
          <a:xfrm>
            <a:off x="1296000" y="2016000"/>
            <a:ext cx="9528666" cy="1604547"/>
            <a:chOff x="1291734" y="2300703"/>
            <a:chExt cx="9528666" cy="160454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16BBAEC-0808-F94F-A89D-3F7295E73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600" y="2952750"/>
              <a:ext cx="9448800" cy="9525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5FA3DD-A6D2-2C4D-8BBD-75EBA4B70B24}"/>
                </a:ext>
              </a:extLst>
            </p:cNvPr>
            <p:cNvGrpSpPr/>
            <p:nvPr/>
          </p:nvGrpSpPr>
          <p:grpSpPr>
            <a:xfrm>
              <a:off x="1291734" y="2300703"/>
              <a:ext cx="2001488" cy="369332"/>
              <a:chOff x="1291734" y="2300703"/>
              <a:chExt cx="2001488" cy="36933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ECC38C-39E0-B449-A34C-E6DBD252D93D}"/>
                  </a:ext>
                </a:extLst>
              </p:cNvPr>
              <p:cNvSpPr txBox="1"/>
              <p:nvPr/>
            </p:nvSpPr>
            <p:spPr>
              <a:xfrm>
                <a:off x="1291734" y="2300703"/>
                <a:ext cx="1762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Core controller</a:t>
                </a: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C734595-0D7F-1D49-8455-69934D4B4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3755" y="2365635"/>
                <a:ext cx="239467" cy="239467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719EFF-27DA-5B49-BFE0-DB938686CDE4}"/>
              </a:ext>
            </a:extLst>
          </p:cNvPr>
          <p:cNvGrpSpPr/>
          <p:nvPr/>
        </p:nvGrpSpPr>
        <p:grpSpPr>
          <a:xfrm>
            <a:off x="1296000" y="3858695"/>
            <a:ext cx="4648200" cy="2273402"/>
            <a:chOff x="1291734" y="4143398"/>
            <a:chExt cx="4648200" cy="227340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005233-5FC7-8042-9F4A-98A61CD04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1734" y="4842000"/>
              <a:ext cx="4648200" cy="157480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EF0C50-1F32-744F-8BCC-712A5200A0D6}"/>
                </a:ext>
              </a:extLst>
            </p:cNvPr>
            <p:cNvGrpSpPr/>
            <p:nvPr/>
          </p:nvGrpSpPr>
          <p:grpSpPr>
            <a:xfrm>
              <a:off x="1291734" y="4143398"/>
              <a:ext cx="2110987" cy="458466"/>
              <a:chOff x="1291734" y="4143398"/>
              <a:chExt cx="2110987" cy="458466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5D0FD4-2C5F-EC44-80D0-96A568C10426}"/>
                  </a:ext>
                </a:extLst>
              </p:cNvPr>
              <p:cNvSpPr txBox="1"/>
              <p:nvPr/>
            </p:nvSpPr>
            <p:spPr>
              <a:xfrm>
                <a:off x="1291734" y="4187965"/>
                <a:ext cx="1749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Smart contract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CC9BB7B-0CCD-6D43-99F2-06BB19C972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4255" y="4143398"/>
                <a:ext cx="458466" cy="45846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09152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4F9F-1AF3-AD46-AAE7-38C6D9234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B04C6-C862-9941-922A-2A30E777A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81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8C895-CA18-A949-934C-67C050A11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Ethereum Blockchain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B6235-3C95-3248-B6BC-2AF8B48D9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Proof of Authority blockchain</a:t>
            </a:r>
          </a:p>
          <a:p>
            <a:pPr lvl="1"/>
            <a:r>
              <a:rPr lang="en-US" dirty="0" err="1"/>
              <a:t>Geen</a:t>
            </a:r>
            <a:r>
              <a:rPr lang="en-US" dirty="0"/>
              <a:t> costs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aanroepen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functie</a:t>
            </a:r>
            <a:endParaRPr lang="en-US" dirty="0"/>
          </a:p>
          <a:p>
            <a:r>
              <a:rPr lang="en-US" dirty="0"/>
              <a:t>3 nodes</a:t>
            </a:r>
          </a:p>
          <a:p>
            <a:endParaRPr lang="en-US" dirty="0"/>
          </a:p>
          <a:p>
            <a:r>
              <a:rPr lang="en-US" dirty="0"/>
              <a:t>Smart contract</a:t>
            </a:r>
          </a:p>
          <a:p>
            <a:pPr lvl="1"/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gedeployed</a:t>
            </a:r>
            <a:r>
              <a:rPr lang="en-US" dirty="0"/>
              <a:t> door de core</a:t>
            </a:r>
          </a:p>
          <a:p>
            <a:pPr lvl="1"/>
            <a:r>
              <a:rPr lang="en-US" dirty="0" err="1"/>
              <a:t>Alleen</a:t>
            </a:r>
            <a:r>
              <a:rPr lang="en-US" dirty="0"/>
              <a:t> </a:t>
            </a:r>
            <a:r>
              <a:rPr lang="en-US" dirty="0" err="1"/>
              <a:t>aanpasbaar</a:t>
            </a:r>
            <a:r>
              <a:rPr lang="en-US" dirty="0"/>
              <a:t> door de 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43471-EEC5-B148-85D5-FDBEE19CF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312" y="2016000"/>
            <a:ext cx="3393688" cy="307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4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DC9C1-35B0-5E46-BE6A-BCB263ED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C7F01-52E8-6A46-A65A-31DC6BAFD0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Spring is de </a:t>
            </a:r>
            <a:r>
              <a:rPr lang="en-US" dirty="0" err="1"/>
              <a:t>tussenpersoon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de </a:t>
            </a:r>
            <a:r>
              <a:rPr lang="en-US" dirty="0" err="1"/>
              <a:t>gebruiker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blockchain</a:t>
            </a:r>
          </a:p>
          <a:p>
            <a:pPr lvl="1"/>
            <a:r>
              <a:rPr lang="en-US" dirty="0" err="1"/>
              <a:t>Hierdoor</a:t>
            </a:r>
            <a:r>
              <a:rPr lang="en-US" dirty="0"/>
              <a:t> is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monarchie</a:t>
            </a:r>
            <a:r>
              <a:rPr lang="en-US" dirty="0"/>
              <a:t>, 1 </a:t>
            </a:r>
            <a:r>
              <a:rPr lang="en-US" dirty="0" err="1"/>
              <a:t>beheerde</a:t>
            </a:r>
            <a:r>
              <a:rPr lang="en-US" dirty="0"/>
              <a:t> </a:t>
            </a:r>
            <a:r>
              <a:rPr lang="en-US" dirty="0" err="1"/>
              <a:t>partij</a:t>
            </a:r>
            <a:r>
              <a:rPr lang="en-US" dirty="0"/>
              <a:t> (de spring backend)</a:t>
            </a:r>
          </a:p>
          <a:p>
            <a:r>
              <a:rPr lang="en-US" dirty="0" err="1"/>
              <a:t>Oplossing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Web </a:t>
            </a:r>
            <a:r>
              <a:rPr lang="en-US" dirty="0" err="1"/>
              <a:t>applicatie</a:t>
            </a:r>
            <a:r>
              <a:rPr lang="en-US" dirty="0"/>
              <a:t> met </a:t>
            </a:r>
            <a:r>
              <a:rPr lang="en-US" dirty="0" err="1"/>
              <a:t>Metamask</a:t>
            </a:r>
            <a:r>
              <a:rPr lang="en-US" dirty="0"/>
              <a:t> </a:t>
            </a:r>
            <a:r>
              <a:rPr lang="en-US" dirty="0" err="1"/>
              <a:t>ondersteuning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534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2D39-72E4-304D-BF5B-0D8DA72E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  <a:br>
              <a:rPr lang="en-US" dirty="0"/>
            </a:br>
            <a:r>
              <a:rPr lang="en-US" sz="2400" i="1" dirty="0"/>
              <a:t>KM Stand </a:t>
            </a:r>
            <a:r>
              <a:rPr lang="en-US" sz="2400" i="1" dirty="0" err="1"/>
              <a:t>registratie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66400-BD16-274F-8AC6-6AE441E62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Live demo</a:t>
            </a:r>
          </a:p>
          <a:p>
            <a:endParaRPr lang="en-US" dirty="0"/>
          </a:p>
          <a:p>
            <a:r>
              <a:rPr lang="en-US" dirty="0"/>
              <a:t>Spring + Blockchain</a:t>
            </a:r>
          </a:p>
          <a:p>
            <a:r>
              <a:rPr lang="en-US" dirty="0" err="1"/>
              <a:t>Metamask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571879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6ED49-0692-9245-8CB2-A0AAF96CF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</a:t>
            </a:r>
            <a:r>
              <a:rPr lang="en-US" dirty="0" err="1"/>
              <a:t>voorstellen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E80A0-F9D5-3B4D-B56B-C27EDB9112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Wie</a:t>
            </a:r>
            <a:r>
              <a:rPr lang="en-US" dirty="0"/>
              <a:t> ben </a:t>
            </a:r>
            <a:r>
              <a:rPr lang="en-US" dirty="0" err="1"/>
              <a:t>ik</a:t>
            </a:r>
            <a:endParaRPr lang="en-US" dirty="0"/>
          </a:p>
          <a:p>
            <a:r>
              <a:rPr lang="en-US" dirty="0" err="1"/>
              <a:t>Waarom</a:t>
            </a:r>
            <a:r>
              <a:rPr lang="en-US" dirty="0"/>
              <a:t> </a:t>
            </a:r>
            <a:r>
              <a:rPr lang="en-US" dirty="0" err="1"/>
              <a:t>kom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vandaan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Wat </a:t>
            </a:r>
            <a:r>
              <a:rPr lang="en-US" dirty="0" err="1"/>
              <a:t>heb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gemaakt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E7409-A8CA-5747-B595-504392403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08" y="3012850"/>
            <a:ext cx="38100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9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0582-5200-0A46-9125-506BC6577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(demo)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013F0-A2DA-E943-801C-8342775983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4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7706-6D98-B44E-BC95-FE7B3287A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heb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zojuist</a:t>
            </a:r>
            <a:r>
              <a:rPr lang="en-US" dirty="0"/>
              <a:t> </a:t>
            </a:r>
            <a:r>
              <a:rPr lang="en-US" dirty="0" err="1"/>
              <a:t>gezien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207288-53A8-B641-BC55-A489D5C0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955" y="3251880"/>
            <a:ext cx="721802" cy="721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D13A24-1947-7243-BFF9-860BE63F6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618" y="3150676"/>
            <a:ext cx="340139" cy="34013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21F2A00-C425-1140-BD16-80C28526FB93}"/>
              </a:ext>
            </a:extLst>
          </p:cNvPr>
          <p:cNvGrpSpPr/>
          <p:nvPr/>
        </p:nvGrpSpPr>
        <p:grpSpPr>
          <a:xfrm>
            <a:off x="4804350" y="3184544"/>
            <a:ext cx="2188454" cy="789138"/>
            <a:chOff x="4804350" y="3184544"/>
            <a:chExt cx="2188454" cy="78913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F5CE88-573C-1142-B459-4AA1A3F4A912}"/>
                </a:ext>
              </a:extLst>
            </p:cNvPr>
            <p:cNvSpPr/>
            <p:nvPr/>
          </p:nvSpPr>
          <p:spPr>
            <a:xfrm>
              <a:off x="5218248" y="3184544"/>
              <a:ext cx="1774556" cy="7891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 controller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AEA3F4D-F8AE-2041-860D-8F9675DBAD05}"/>
                </a:ext>
              </a:extLst>
            </p:cNvPr>
            <p:cNvCxnSpPr/>
            <p:nvPr/>
          </p:nvCxnSpPr>
          <p:spPr>
            <a:xfrm>
              <a:off x="4804350" y="3598907"/>
              <a:ext cx="3258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307762-B74B-3645-B390-D56EF583D7D9}"/>
              </a:ext>
            </a:extLst>
          </p:cNvPr>
          <p:cNvGrpSpPr/>
          <p:nvPr/>
        </p:nvGrpSpPr>
        <p:grpSpPr>
          <a:xfrm>
            <a:off x="2394421" y="3017742"/>
            <a:ext cx="2409929" cy="955940"/>
            <a:chOff x="2394421" y="3017742"/>
            <a:chExt cx="2409929" cy="9559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C89691-2813-9849-8B30-EEE7E2E74F90}"/>
                </a:ext>
              </a:extLst>
            </p:cNvPr>
            <p:cNvSpPr/>
            <p:nvPr/>
          </p:nvSpPr>
          <p:spPr>
            <a:xfrm>
              <a:off x="2859725" y="3184544"/>
              <a:ext cx="1774556" cy="7891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Slack controller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CFB0F65-4E29-984F-9C91-9D6DB3DFB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4211" y="3017742"/>
              <a:ext cx="340139" cy="340139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E80ABEC-524B-DC43-A4D1-BE9952E3EE24}"/>
                </a:ext>
              </a:extLst>
            </p:cNvPr>
            <p:cNvCxnSpPr/>
            <p:nvPr/>
          </p:nvCxnSpPr>
          <p:spPr>
            <a:xfrm>
              <a:off x="2394421" y="3598907"/>
              <a:ext cx="3258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709AC8B-C62E-9245-9E46-B5FA77616E95}"/>
              </a:ext>
            </a:extLst>
          </p:cNvPr>
          <p:cNvGrpSpPr/>
          <p:nvPr/>
        </p:nvGrpSpPr>
        <p:grpSpPr>
          <a:xfrm>
            <a:off x="7122170" y="2832890"/>
            <a:ext cx="2393355" cy="1157975"/>
            <a:chOff x="7122170" y="2832890"/>
            <a:chExt cx="2393355" cy="115797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C568D8-7F36-D648-BBF6-EA628F848D60}"/>
                </a:ext>
              </a:extLst>
            </p:cNvPr>
            <p:cNvSpPr/>
            <p:nvPr/>
          </p:nvSpPr>
          <p:spPr>
            <a:xfrm>
              <a:off x="7576771" y="3201727"/>
              <a:ext cx="1774556" cy="7891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Blockchain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9BE168-2F05-C249-BB20-DA56503F0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87129" y="2832890"/>
              <a:ext cx="328396" cy="538906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1872DB-F0AA-8C4C-A32B-FC7B922D7DA5}"/>
                </a:ext>
              </a:extLst>
            </p:cNvPr>
            <p:cNvCxnSpPr/>
            <p:nvPr/>
          </p:nvCxnSpPr>
          <p:spPr>
            <a:xfrm>
              <a:off x="7122170" y="3600412"/>
              <a:ext cx="3258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339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FE436-21F8-E94E-964E-F76C5646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en-US" dirty="0" err="1"/>
              <a:t>integratie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4C378-77A0-DA46-81F5-5DD625141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47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6197405-F488-D644-A76D-C1446E7ECA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7" r="14927"/>
          <a:stretch>
            <a:fillRect/>
          </a:stretch>
        </p:blipFill>
        <p:spPr>
          <a:xfrm>
            <a:off x="6408000" y="2016000"/>
            <a:ext cx="4752000" cy="4140000"/>
          </a:xfr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44793-E894-0A49-815B-37BFBB37A6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5999" y="2016000"/>
            <a:ext cx="4929310" cy="4140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token=gIkuvaNzQIHg97ATvDxqgjtO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team_id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=T0001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team_domain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=example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enterprise_id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=E0001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enterprise_name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=Globular%20Construct%20Inc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channel_id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=C2147483705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channel_name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=test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user_id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=U2147483697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user_name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=Steve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&amp;command=/give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b="1" dirty="0">
                <a:solidFill>
                  <a:srgbClr val="BBBBBB"/>
                </a:solidFill>
                <a:latin typeface="Fira Code" panose="020B0509050000020004" pitchFamily="49" charset="0"/>
              </a:rPr>
              <a:t>text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</a:t>
            </a:r>
            <a:r>
              <a:rPr lang="en-US" sz="1500" dirty="0">
                <a:solidFill>
                  <a:srgbClr val="D19A66"/>
                </a:solidFill>
                <a:latin typeface="Fira Code" panose="020B0509050000020004" pitchFamily="49" charset="0"/>
              </a:rPr>
              <a:t>%2B10+%3C%40U012ABCDEF%3E+message</a:t>
            </a:r>
            <a:endParaRPr lang="en-US" sz="1500" dirty="0">
              <a:solidFill>
                <a:srgbClr val="BBBBBB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b="1" dirty="0" err="1">
                <a:solidFill>
                  <a:srgbClr val="BBBBBB"/>
                </a:solidFill>
                <a:latin typeface="Fira Code" panose="020B0509050000020004" pitchFamily="49" charset="0"/>
              </a:rPr>
              <a:t>response_url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</a:t>
            </a:r>
            <a:r>
              <a:rPr lang="en-US" sz="1500" dirty="0">
                <a:solidFill>
                  <a:srgbClr val="D19A66"/>
                </a:solidFill>
                <a:latin typeface="Fira Code" panose="020B0509050000020004" pitchFamily="49" charset="0"/>
              </a:rPr>
              <a:t>https://</a:t>
            </a:r>
            <a:r>
              <a:rPr lang="en-US" sz="1500" dirty="0" err="1">
                <a:solidFill>
                  <a:srgbClr val="D19A66"/>
                </a:solidFill>
                <a:latin typeface="Fira Code" panose="020B0509050000020004" pitchFamily="49" charset="0"/>
              </a:rPr>
              <a:t>hooks.slack.com</a:t>
            </a:r>
            <a:r>
              <a:rPr lang="en-US" sz="1500" dirty="0">
                <a:solidFill>
                  <a:srgbClr val="D19A66"/>
                </a:solidFill>
                <a:latin typeface="Fira Code" panose="020B0509050000020004" pitchFamily="49" charset="0"/>
              </a:rPr>
              <a:t>/commands/1234/5678</a:t>
            </a:r>
            <a:endParaRPr lang="en-US" sz="1500" dirty="0">
              <a:solidFill>
                <a:srgbClr val="BBBBBB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trigger_id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=xxx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24BD14-322B-A84D-B8E6-40FA26D38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en-US" dirty="0" err="1"/>
              <a:t>integratie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1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6197405-F488-D644-A76D-C1446E7ECA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7" r="14927"/>
          <a:stretch>
            <a:fillRect/>
          </a:stretch>
        </p:blipFill>
        <p:spPr>
          <a:xfrm>
            <a:off x="6408000" y="2016000"/>
            <a:ext cx="4752000" cy="4140000"/>
          </a:xfr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44793-E894-0A49-815B-37BFBB37A6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5999" y="2016000"/>
            <a:ext cx="5012437" cy="438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token=gIkuvaNzQIHg97ATvDxqgjtO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team_id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=T0001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team_domain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=example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enterprise_id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=E0001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enterprise_name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=Globular%20Construct%20Inc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channel_id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=C2147483705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channel_name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=test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user_id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=U2147483697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user_name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=Steve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&amp;command=/give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b="1" dirty="0">
                <a:solidFill>
                  <a:srgbClr val="BBBBBB"/>
                </a:solidFill>
                <a:latin typeface="Fira Code" panose="020B0509050000020004" pitchFamily="49" charset="0"/>
              </a:rPr>
              <a:t>text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</a:t>
            </a:r>
            <a:r>
              <a:rPr lang="en-US" sz="1500" dirty="0">
                <a:solidFill>
                  <a:srgbClr val="D19A66"/>
                </a:solidFill>
                <a:latin typeface="Fira Code" panose="020B0509050000020004" pitchFamily="49" charset="0"/>
              </a:rPr>
              <a:t>+10 &lt;@U012ABCDEF&gt; message</a:t>
            </a:r>
            <a:endParaRPr lang="en-US" sz="1500" dirty="0">
              <a:solidFill>
                <a:srgbClr val="BBBBBB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b="1" dirty="0" err="1">
                <a:solidFill>
                  <a:srgbClr val="BBBBBB"/>
                </a:solidFill>
                <a:latin typeface="Fira Code" panose="020B0509050000020004" pitchFamily="49" charset="0"/>
              </a:rPr>
              <a:t>response_url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</a:t>
            </a:r>
            <a:r>
              <a:rPr lang="en-US" sz="1500" dirty="0">
                <a:solidFill>
                  <a:srgbClr val="D19A66"/>
                </a:solidFill>
                <a:latin typeface="Fira Code" panose="020B0509050000020004" pitchFamily="49" charset="0"/>
              </a:rPr>
              <a:t>https://</a:t>
            </a:r>
            <a:r>
              <a:rPr lang="en-US" sz="1500" dirty="0" err="1">
                <a:solidFill>
                  <a:srgbClr val="D19A66"/>
                </a:solidFill>
                <a:latin typeface="Fira Code" panose="020B0509050000020004" pitchFamily="49" charset="0"/>
              </a:rPr>
              <a:t>hooks.slack.com</a:t>
            </a:r>
            <a:r>
              <a:rPr lang="en-US" sz="1500" dirty="0">
                <a:solidFill>
                  <a:srgbClr val="D19A66"/>
                </a:solidFill>
                <a:latin typeface="Fira Code" panose="020B0509050000020004" pitchFamily="49" charset="0"/>
              </a:rPr>
              <a:t>/commands/1234/5678</a:t>
            </a:r>
            <a:endParaRPr lang="en-US" sz="1500" dirty="0">
              <a:solidFill>
                <a:srgbClr val="BBBBBB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trigger_id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=xxx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24BD14-322B-A84D-B8E6-40FA26D38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en-US" dirty="0" err="1"/>
              <a:t>integratie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2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27E80C-0FDB-0042-BE1F-65287708B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16000"/>
            <a:ext cx="9864000" cy="487055"/>
          </a:xfrm>
        </p:spPr>
        <p:txBody>
          <a:bodyPr/>
          <a:lstStyle/>
          <a:p>
            <a:r>
              <a:rPr lang="en-US" dirty="0"/>
              <a:t>Van </a:t>
            </a:r>
            <a:r>
              <a:rPr lang="en-US" dirty="0" err="1"/>
              <a:t>uid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email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465E12-5A81-1B43-A00B-974BE066C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en-US" dirty="0" err="1"/>
              <a:t>Integratie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0D89E-1A70-0046-B2BD-C35EA5478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12" y="-65091"/>
            <a:ext cx="11455114" cy="70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3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27E80C-0FDB-0042-BE1F-65287708B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16000"/>
            <a:ext cx="9864000" cy="487055"/>
          </a:xfrm>
        </p:spPr>
        <p:txBody>
          <a:bodyPr/>
          <a:lstStyle/>
          <a:p>
            <a:r>
              <a:rPr lang="en-US" dirty="0"/>
              <a:t>Van </a:t>
            </a:r>
            <a:r>
              <a:rPr lang="en-US" dirty="0" err="1"/>
              <a:t>uid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email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465E12-5A81-1B43-A00B-974BE066C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en-US" dirty="0" err="1"/>
              <a:t>Integratie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04153-D38B-174E-ADC6-5C501F0E6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12" y="-65091"/>
            <a:ext cx="11455114" cy="70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8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fo Support - licht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.potx" id="{0EA9C180-1A22-4A45-B49A-18B34D21D7EC}" vid="{C6DD1325-3EF6-4A1B-9D58-3AFF238EEB21}"/>
    </a:ext>
  </a:extLst>
</a:theme>
</file>

<file path=ppt/theme/theme2.xml><?xml version="1.0" encoding="utf-8"?>
<a:theme xmlns:a="http://schemas.openxmlformats.org/drawingml/2006/main" name="Info Support - donker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.potx" id="{0EA9C180-1A22-4A45-B49A-18B34D21D7EC}" vid="{F554193B-1C84-42AA-AF12-7F3B8C550375}"/>
    </a:ext>
  </a:extLst>
</a:theme>
</file>

<file path=ppt/theme/theme3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58805C9A31ED4698AA5994F7540466" ma:contentTypeVersion="1" ma:contentTypeDescription="Een nieuw document maken." ma:contentTypeScope="" ma:versionID="5cab34e6f8d54d32c51f192539e9981c">
  <xsd:schema xmlns:xsd="http://www.w3.org/2001/XMLSchema" xmlns:xs="http://www.w3.org/2001/XMLSchema" xmlns:p="http://schemas.microsoft.com/office/2006/metadata/properties" xmlns:ns2="a73fd6a0-a740-4ca0-a47f-6beba88ccc77" targetNamespace="http://schemas.microsoft.com/office/2006/metadata/properties" ma:root="true" ma:fieldsID="10b3ae9c115bae24efdfd9076c93080b" ns2:_="">
    <xsd:import namespace="a73fd6a0-a740-4ca0-a47f-6beba88ccc77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3fd6a0-a740-4ca0-a47f-6beba88ccc7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C0CDE9-3E35-44FD-A63A-9795CF527D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3fd6a0-a740-4ca0-a47f-6beba88ccc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AE8C2F-0717-4D42-B44A-CAECCF122A1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522A51C-073F-4C45-9170-ECE5951F4DE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 Support - licht</Template>
  <TotalTime>497</TotalTime>
  <Words>367</Words>
  <Application>Microsoft Macintosh PowerPoint</Application>
  <PresentationFormat>Widescreen</PresentationFormat>
  <Paragraphs>87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Fira Code</vt:lpstr>
      <vt:lpstr>Info Support - licht</vt:lpstr>
      <vt:lpstr>Info Support - donker</vt:lpstr>
      <vt:lpstr>Bonus.ly op de blockchain </vt:lpstr>
      <vt:lpstr>Even voorstellen</vt:lpstr>
      <vt:lpstr>(demo)</vt:lpstr>
      <vt:lpstr>Wat heb je zojuist gezien</vt:lpstr>
      <vt:lpstr>Slack integratie</vt:lpstr>
      <vt:lpstr>Slack integratie</vt:lpstr>
      <vt:lpstr>Slack integratie</vt:lpstr>
      <vt:lpstr>Slack Integratie</vt:lpstr>
      <vt:lpstr>Slack Integratie</vt:lpstr>
      <vt:lpstr>Core project</vt:lpstr>
      <vt:lpstr>Wat doet het core project?</vt:lpstr>
      <vt:lpstr>Hoe gaat de communicatie</vt:lpstr>
      <vt:lpstr>Hoe gaat de communicatie</vt:lpstr>
      <vt:lpstr>Concreet voorbeeld</vt:lpstr>
      <vt:lpstr>Blockchain</vt:lpstr>
      <vt:lpstr>Azure Ethereum Blockchain</vt:lpstr>
      <vt:lpstr>Conclusie</vt:lpstr>
      <vt:lpstr>Putting it all together KM Stand registratie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Bonus.ly op de blockchain </dc:title>
  <dc:creator>Marvin Z</dc:creator>
  <dc:description>Template by Orange Pepper_x000d_
Design by Beeldenfabriek_x000d_
2018</dc:description>
  <cp:lastModifiedBy>Marvin Z</cp:lastModifiedBy>
  <cp:revision>15</cp:revision>
  <dcterms:created xsi:type="dcterms:W3CDTF">2019-01-07T09:45:09Z</dcterms:created>
  <dcterms:modified xsi:type="dcterms:W3CDTF">2019-01-08T10:38:31Z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0x0101000858805C9A31ED4698AA5994F7540466</vt:lpwstr>
  </property>
</Properties>
</file>